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56" r:id="rId2"/>
    <p:sldId id="261" r:id="rId3"/>
    <p:sldId id="257" r:id="rId4"/>
    <p:sldId id="262"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66"/>
    <p:restoredTop sz="94720"/>
  </p:normalViewPr>
  <p:slideViewPr>
    <p:cSldViewPr snapToGrid="0">
      <p:cViewPr varScale="1">
        <p:scale>
          <a:sx n="105" d="100"/>
          <a:sy n="105" d="100"/>
        </p:scale>
        <p:origin x="12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EE513E-A5D9-8842-AFA9-6533A4C8216A}" type="datetimeFigureOut">
              <a:rPr lang="en-US" smtClean="0"/>
              <a:t>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B962AE-239F-5841-9D99-116D18B49247}" type="slidenum">
              <a:rPr lang="en-US" smtClean="0"/>
              <a:t>‹#›</a:t>
            </a:fld>
            <a:endParaRPr lang="en-US"/>
          </a:p>
        </p:txBody>
      </p:sp>
    </p:spTree>
    <p:extLst>
      <p:ext uri="{BB962C8B-B14F-4D97-AF65-F5344CB8AC3E}">
        <p14:creationId xmlns:p14="http://schemas.microsoft.com/office/powerpoint/2010/main" val="11169560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B962AE-239F-5841-9D99-116D18B49247}" type="slidenum">
              <a:rPr lang="en-US" smtClean="0"/>
              <a:t>3</a:t>
            </a:fld>
            <a:endParaRPr lang="en-US"/>
          </a:p>
        </p:txBody>
      </p:sp>
    </p:spTree>
    <p:extLst>
      <p:ext uri="{BB962C8B-B14F-4D97-AF65-F5344CB8AC3E}">
        <p14:creationId xmlns:p14="http://schemas.microsoft.com/office/powerpoint/2010/main" val="1773232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B962AE-239F-5841-9D99-116D18B49247}" type="slidenum">
              <a:rPr lang="en-US" smtClean="0"/>
              <a:t>4</a:t>
            </a:fld>
            <a:endParaRPr lang="en-US"/>
          </a:p>
        </p:txBody>
      </p:sp>
    </p:spTree>
    <p:extLst>
      <p:ext uri="{BB962C8B-B14F-4D97-AF65-F5344CB8AC3E}">
        <p14:creationId xmlns:p14="http://schemas.microsoft.com/office/powerpoint/2010/main" val="486938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1062E-692E-1C51-0680-D131FDF1D77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95620F9-E3A8-23B9-44FD-76B7C4AA9A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9C47A3-2F3F-7A51-7F93-740B513C8332}"/>
              </a:ext>
            </a:extLst>
          </p:cNvPr>
          <p:cNvSpPr>
            <a:spLocks noGrp="1"/>
          </p:cNvSpPr>
          <p:nvPr>
            <p:ph type="dt" sz="half" idx="10"/>
          </p:nvPr>
        </p:nvSpPr>
        <p:spPr/>
        <p:txBody>
          <a:bodyPr/>
          <a:lstStyle/>
          <a:p>
            <a:fld id="{18780BE9-D152-504B-AC60-BFBDDBBD69A0}" type="datetimeFigureOut">
              <a:rPr lang="en-US" smtClean="0"/>
              <a:t>12/20/24</a:t>
            </a:fld>
            <a:endParaRPr lang="en-US"/>
          </a:p>
        </p:txBody>
      </p:sp>
      <p:sp>
        <p:nvSpPr>
          <p:cNvPr id="5" name="Footer Placeholder 4">
            <a:extLst>
              <a:ext uri="{FF2B5EF4-FFF2-40B4-BE49-F238E27FC236}">
                <a16:creationId xmlns:a16="http://schemas.microsoft.com/office/drawing/2014/main" id="{C18346F9-C260-9E5A-55F2-8C0D713CA0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4CF591-7579-DEFF-30C3-1B87BBBFC092}"/>
              </a:ext>
            </a:extLst>
          </p:cNvPr>
          <p:cNvSpPr>
            <a:spLocks noGrp="1"/>
          </p:cNvSpPr>
          <p:nvPr>
            <p:ph type="sldNum" sz="quarter" idx="12"/>
          </p:nvPr>
        </p:nvSpPr>
        <p:spPr/>
        <p:txBody>
          <a:bodyPr/>
          <a:lstStyle/>
          <a:p>
            <a:fld id="{277A1687-4184-2F4E-B355-AB482165896B}" type="slidenum">
              <a:rPr lang="en-US" smtClean="0"/>
              <a:t>‹#›</a:t>
            </a:fld>
            <a:endParaRPr lang="en-US"/>
          </a:p>
        </p:txBody>
      </p:sp>
    </p:spTree>
    <p:extLst>
      <p:ext uri="{BB962C8B-B14F-4D97-AF65-F5344CB8AC3E}">
        <p14:creationId xmlns:p14="http://schemas.microsoft.com/office/powerpoint/2010/main" val="16931455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38EFF-CAA8-5A9A-4F5B-EFF631846D7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D1E8B8-9CB5-FB0E-1214-3DAECA7364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731E61-D85A-25D7-D1FB-98C6113299BB}"/>
              </a:ext>
            </a:extLst>
          </p:cNvPr>
          <p:cNvSpPr>
            <a:spLocks noGrp="1"/>
          </p:cNvSpPr>
          <p:nvPr>
            <p:ph type="dt" sz="half" idx="10"/>
          </p:nvPr>
        </p:nvSpPr>
        <p:spPr/>
        <p:txBody>
          <a:bodyPr/>
          <a:lstStyle/>
          <a:p>
            <a:fld id="{18780BE9-D152-504B-AC60-BFBDDBBD69A0}" type="datetimeFigureOut">
              <a:rPr lang="en-US" smtClean="0"/>
              <a:t>12/20/24</a:t>
            </a:fld>
            <a:endParaRPr lang="en-US"/>
          </a:p>
        </p:txBody>
      </p:sp>
      <p:sp>
        <p:nvSpPr>
          <p:cNvPr id="5" name="Footer Placeholder 4">
            <a:extLst>
              <a:ext uri="{FF2B5EF4-FFF2-40B4-BE49-F238E27FC236}">
                <a16:creationId xmlns:a16="http://schemas.microsoft.com/office/drawing/2014/main" id="{928A50A3-1C89-CEA2-07A3-2BB3E2D6D7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0586A7-04F0-C1F1-E457-162F2CC3549B}"/>
              </a:ext>
            </a:extLst>
          </p:cNvPr>
          <p:cNvSpPr>
            <a:spLocks noGrp="1"/>
          </p:cNvSpPr>
          <p:nvPr>
            <p:ph type="sldNum" sz="quarter" idx="12"/>
          </p:nvPr>
        </p:nvSpPr>
        <p:spPr/>
        <p:txBody>
          <a:bodyPr/>
          <a:lstStyle/>
          <a:p>
            <a:fld id="{277A1687-4184-2F4E-B355-AB482165896B}" type="slidenum">
              <a:rPr lang="en-US" smtClean="0"/>
              <a:t>‹#›</a:t>
            </a:fld>
            <a:endParaRPr lang="en-US"/>
          </a:p>
        </p:txBody>
      </p:sp>
    </p:spTree>
    <p:extLst>
      <p:ext uri="{BB962C8B-B14F-4D97-AF65-F5344CB8AC3E}">
        <p14:creationId xmlns:p14="http://schemas.microsoft.com/office/powerpoint/2010/main" val="3372023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1ED86C-A93D-3602-8120-9C2DCC14DA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6FD01A-23D8-14BE-57BA-5351B18C3A1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137577-278A-557C-FBBB-B1C0FAA1CB73}"/>
              </a:ext>
            </a:extLst>
          </p:cNvPr>
          <p:cNvSpPr>
            <a:spLocks noGrp="1"/>
          </p:cNvSpPr>
          <p:nvPr>
            <p:ph type="dt" sz="half" idx="10"/>
          </p:nvPr>
        </p:nvSpPr>
        <p:spPr/>
        <p:txBody>
          <a:bodyPr/>
          <a:lstStyle/>
          <a:p>
            <a:fld id="{18780BE9-D152-504B-AC60-BFBDDBBD69A0}" type="datetimeFigureOut">
              <a:rPr lang="en-US" smtClean="0"/>
              <a:t>12/20/24</a:t>
            </a:fld>
            <a:endParaRPr lang="en-US"/>
          </a:p>
        </p:txBody>
      </p:sp>
      <p:sp>
        <p:nvSpPr>
          <p:cNvPr id="5" name="Footer Placeholder 4">
            <a:extLst>
              <a:ext uri="{FF2B5EF4-FFF2-40B4-BE49-F238E27FC236}">
                <a16:creationId xmlns:a16="http://schemas.microsoft.com/office/drawing/2014/main" id="{FF5FD971-DDAD-AE56-AFFD-DE7AED3E68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B47F1-E47E-328B-7EF9-56BF7F355CA4}"/>
              </a:ext>
            </a:extLst>
          </p:cNvPr>
          <p:cNvSpPr>
            <a:spLocks noGrp="1"/>
          </p:cNvSpPr>
          <p:nvPr>
            <p:ph type="sldNum" sz="quarter" idx="12"/>
          </p:nvPr>
        </p:nvSpPr>
        <p:spPr/>
        <p:txBody>
          <a:bodyPr/>
          <a:lstStyle/>
          <a:p>
            <a:fld id="{277A1687-4184-2F4E-B355-AB482165896B}" type="slidenum">
              <a:rPr lang="en-US" smtClean="0"/>
              <a:t>‹#›</a:t>
            </a:fld>
            <a:endParaRPr lang="en-US"/>
          </a:p>
        </p:txBody>
      </p:sp>
    </p:spTree>
    <p:extLst>
      <p:ext uri="{BB962C8B-B14F-4D97-AF65-F5344CB8AC3E}">
        <p14:creationId xmlns:p14="http://schemas.microsoft.com/office/powerpoint/2010/main" val="31013425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7B552-47B3-DA5B-033F-3D2110E912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77D865-CB6A-994B-50CC-76F267F1E09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2BE11A-16CD-16ED-2829-ABDB7F2417E5}"/>
              </a:ext>
            </a:extLst>
          </p:cNvPr>
          <p:cNvSpPr>
            <a:spLocks noGrp="1"/>
          </p:cNvSpPr>
          <p:nvPr>
            <p:ph type="dt" sz="half" idx="10"/>
          </p:nvPr>
        </p:nvSpPr>
        <p:spPr/>
        <p:txBody>
          <a:bodyPr/>
          <a:lstStyle/>
          <a:p>
            <a:fld id="{18780BE9-D152-504B-AC60-BFBDDBBD69A0}" type="datetimeFigureOut">
              <a:rPr lang="en-US" smtClean="0"/>
              <a:t>12/20/24</a:t>
            </a:fld>
            <a:endParaRPr lang="en-US"/>
          </a:p>
        </p:txBody>
      </p:sp>
      <p:sp>
        <p:nvSpPr>
          <p:cNvPr id="5" name="Footer Placeholder 4">
            <a:extLst>
              <a:ext uri="{FF2B5EF4-FFF2-40B4-BE49-F238E27FC236}">
                <a16:creationId xmlns:a16="http://schemas.microsoft.com/office/drawing/2014/main" id="{B13CF083-EEFE-B10C-AC6A-B735995B5B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DF7F2-5F30-191D-6B22-0A9D7EA28BD8}"/>
              </a:ext>
            </a:extLst>
          </p:cNvPr>
          <p:cNvSpPr>
            <a:spLocks noGrp="1"/>
          </p:cNvSpPr>
          <p:nvPr>
            <p:ph type="sldNum" sz="quarter" idx="12"/>
          </p:nvPr>
        </p:nvSpPr>
        <p:spPr/>
        <p:txBody>
          <a:bodyPr/>
          <a:lstStyle/>
          <a:p>
            <a:fld id="{277A1687-4184-2F4E-B355-AB482165896B}" type="slidenum">
              <a:rPr lang="en-US" smtClean="0"/>
              <a:t>‹#›</a:t>
            </a:fld>
            <a:endParaRPr lang="en-US"/>
          </a:p>
        </p:txBody>
      </p:sp>
    </p:spTree>
    <p:extLst>
      <p:ext uri="{BB962C8B-B14F-4D97-AF65-F5344CB8AC3E}">
        <p14:creationId xmlns:p14="http://schemas.microsoft.com/office/powerpoint/2010/main" val="3525261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6C422-021E-8261-3922-CA15ADED449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F024E10-2DFE-12AD-9B00-BFAD9EA982E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B9BF3E-5A8E-7619-3536-7E7D39E3C660}"/>
              </a:ext>
            </a:extLst>
          </p:cNvPr>
          <p:cNvSpPr>
            <a:spLocks noGrp="1"/>
          </p:cNvSpPr>
          <p:nvPr>
            <p:ph type="dt" sz="half" idx="10"/>
          </p:nvPr>
        </p:nvSpPr>
        <p:spPr/>
        <p:txBody>
          <a:bodyPr/>
          <a:lstStyle/>
          <a:p>
            <a:fld id="{18780BE9-D152-504B-AC60-BFBDDBBD69A0}" type="datetimeFigureOut">
              <a:rPr lang="en-US" smtClean="0"/>
              <a:t>12/20/24</a:t>
            </a:fld>
            <a:endParaRPr lang="en-US"/>
          </a:p>
        </p:txBody>
      </p:sp>
      <p:sp>
        <p:nvSpPr>
          <p:cNvPr id="5" name="Footer Placeholder 4">
            <a:extLst>
              <a:ext uri="{FF2B5EF4-FFF2-40B4-BE49-F238E27FC236}">
                <a16:creationId xmlns:a16="http://schemas.microsoft.com/office/drawing/2014/main" id="{3AB6598F-99A1-26AA-6B31-F0BB128666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AE298D-92E2-65D7-7B51-28CC2E52B7B2}"/>
              </a:ext>
            </a:extLst>
          </p:cNvPr>
          <p:cNvSpPr>
            <a:spLocks noGrp="1"/>
          </p:cNvSpPr>
          <p:nvPr>
            <p:ph type="sldNum" sz="quarter" idx="12"/>
          </p:nvPr>
        </p:nvSpPr>
        <p:spPr/>
        <p:txBody>
          <a:bodyPr/>
          <a:lstStyle/>
          <a:p>
            <a:fld id="{277A1687-4184-2F4E-B355-AB482165896B}" type="slidenum">
              <a:rPr lang="en-US" smtClean="0"/>
              <a:t>‹#›</a:t>
            </a:fld>
            <a:endParaRPr lang="en-US"/>
          </a:p>
        </p:txBody>
      </p:sp>
    </p:spTree>
    <p:extLst>
      <p:ext uri="{BB962C8B-B14F-4D97-AF65-F5344CB8AC3E}">
        <p14:creationId xmlns:p14="http://schemas.microsoft.com/office/powerpoint/2010/main" val="3139884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24AE9-FD57-693B-7255-CD4B360D50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49BA4D-A9EB-36CF-DE69-63D3E6B5F0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A92362-21A1-DC35-118E-04612F769B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F0A47C0-ED85-DA5C-E573-66C789BE73DF}"/>
              </a:ext>
            </a:extLst>
          </p:cNvPr>
          <p:cNvSpPr>
            <a:spLocks noGrp="1"/>
          </p:cNvSpPr>
          <p:nvPr>
            <p:ph type="dt" sz="half" idx="10"/>
          </p:nvPr>
        </p:nvSpPr>
        <p:spPr/>
        <p:txBody>
          <a:bodyPr/>
          <a:lstStyle/>
          <a:p>
            <a:fld id="{18780BE9-D152-504B-AC60-BFBDDBBD69A0}" type="datetimeFigureOut">
              <a:rPr lang="en-US" smtClean="0"/>
              <a:t>12/20/24</a:t>
            </a:fld>
            <a:endParaRPr lang="en-US"/>
          </a:p>
        </p:txBody>
      </p:sp>
      <p:sp>
        <p:nvSpPr>
          <p:cNvPr id="6" name="Footer Placeholder 5">
            <a:extLst>
              <a:ext uri="{FF2B5EF4-FFF2-40B4-BE49-F238E27FC236}">
                <a16:creationId xmlns:a16="http://schemas.microsoft.com/office/drawing/2014/main" id="{C50C3F05-A024-EA80-809C-9374F186A6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D76D3D-57D7-FCB2-0B62-7EF823446E8B}"/>
              </a:ext>
            </a:extLst>
          </p:cNvPr>
          <p:cNvSpPr>
            <a:spLocks noGrp="1"/>
          </p:cNvSpPr>
          <p:nvPr>
            <p:ph type="sldNum" sz="quarter" idx="12"/>
          </p:nvPr>
        </p:nvSpPr>
        <p:spPr/>
        <p:txBody>
          <a:bodyPr/>
          <a:lstStyle/>
          <a:p>
            <a:fld id="{277A1687-4184-2F4E-B355-AB482165896B}" type="slidenum">
              <a:rPr lang="en-US" smtClean="0"/>
              <a:t>‹#›</a:t>
            </a:fld>
            <a:endParaRPr lang="en-US"/>
          </a:p>
        </p:txBody>
      </p:sp>
    </p:spTree>
    <p:extLst>
      <p:ext uri="{BB962C8B-B14F-4D97-AF65-F5344CB8AC3E}">
        <p14:creationId xmlns:p14="http://schemas.microsoft.com/office/powerpoint/2010/main" val="3843345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E4D65-9CDB-018B-4915-17A68A70B42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68B97B8-4B81-9960-D4BC-808E713BAD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FB5D63-998D-EA9F-A03B-DF499588E92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9C7898B-CA20-8E43-0318-90B6613721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94E1D0B-0C86-04FC-2E5E-D4C688C288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D06A47D-77C2-0CD9-E9A7-E0B83D3DE050}"/>
              </a:ext>
            </a:extLst>
          </p:cNvPr>
          <p:cNvSpPr>
            <a:spLocks noGrp="1"/>
          </p:cNvSpPr>
          <p:nvPr>
            <p:ph type="dt" sz="half" idx="10"/>
          </p:nvPr>
        </p:nvSpPr>
        <p:spPr/>
        <p:txBody>
          <a:bodyPr/>
          <a:lstStyle/>
          <a:p>
            <a:fld id="{18780BE9-D152-504B-AC60-BFBDDBBD69A0}" type="datetimeFigureOut">
              <a:rPr lang="en-US" smtClean="0"/>
              <a:t>12/20/24</a:t>
            </a:fld>
            <a:endParaRPr lang="en-US"/>
          </a:p>
        </p:txBody>
      </p:sp>
      <p:sp>
        <p:nvSpPr>
          <p:cNvPr id="8" name="Footer Placeholder 7">
            <a:extLst>
              <a:ext uri="{FF2B5EF4-FFF2-40B4-BE49-F238E27FC236}">
                <a16:creationId xmlns:a16="http://schemas.microsoft.com/office/drawing/2014/main" id="{9BFEBAF5-4ECE-FF41-6319-925B5AFFD28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48512C-8C25-D969-AC9A-35C4C77FAFDA}"/>
              </a:ext>
            </a:extLst>
          </p:cNvPr>
          <p:cNvSpPr>
            <a:spLocks noGrp="1"/>
          </p:cNvSpPr>
          <p:nvPr>
            <p:ph type="sldNum" sz="quarter" idx="12"/>
          </p:nvPr>
        </p:nvSpPr>
        <p:spPr/>
        <p:txBody>
          <a:bodyPr/>
          <a:lstStyle/>
          <a:p>
            <a:fld id="{277A1687-4184-2F4E-B355-AB482165896B}" type="slidenum">
              <a:rPr lang="en-US" smtClean="0"/>
              <a:t>‹#›</a:t>
            </a:fld>
            <a:endParaRPr lang="en-US"/>
          </a:p>
        </p:txBody>
      </p:sp>
    </p:spTree>
    <p:extLst>
      <p:ext uri="{BB962C8B-B14F-4D97-AF65-F5344CB8AC3E}">
        <p14:creationId xmlns:p14="http://schemas.microsoft.com/office/powerpoint/2010/main" val="35806084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B5DCF-BE08-A94F-C804-27C6B5C8AFC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3424A4-2677-36AB-3EC4-9071DA77516D}"/>
              </a:ext>
            </a:extLst>
          </p:cNvPr>
          <p:cNvSpPr>
            <a:spLocks noGrp="1"/>
          </p:cNvSpPr>
          <p:nvPr>
            <p:ph type="dt" sz="half" idx="10"/>
          </p:nvPr>
        </p:nvSpPr>
        <p:spPr/>
        <p:txBody>
          <a:bodyPr/>
          <a:lstStyle/>
          <a:p>
            <a:fld id="{18780BE9-D152-504B-AC60-BFBDDBBD69A0}" type="datetimeFigureOut">
              <a:rPr lang="en-US" smtClean="0"/>
              <a:t>12/20/24</a:t>
            </a:fld>
            <a:endParaRPr lang="en-US"/>
          </a:p>
        </p:txBody>
      </p:sp>
      <p:sp>
        <p:nvSpPr>
          <p:cNvPr id="4" name="Footer Placeholder 3">
            <a:extLst>
              <a:ext uri="{FF2B5EF4-FFF2-40B4-BE49-F238E27FC236}">
                <a16:creationId xmlns:a16="http://schemas.microsoft.com/office/drawing/2014/main" id="{7248063C-1CCC-4355-5794-706CAC7377B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C7FD78-2B9C-43E5-A4E6-AF3A8AE4DF24}"/>
              </a:ext>
            </a:extLst>
          </p:cNvPr>
          <p:cNvSpPr>
            <a:spLocks noGrp="1"/>
          </p:cNvSpPr>
          <p:nvPr>
            <p:ph type="sldNum" sz="quarter" idx="12"/>
          </p:nvPr>
        </p:nvSpPr>
        <p:spPr/>
        <p:txBody>
          <a:bodyPr/>
          <a:lstStyle/>
          <a:p>
            <a:fld id="{277A1687-4184-2F4E-B355-AB482165896B}" type="slidenum">
              <a:rPr lang="en-US" smtClean="0"/>
              <a:t>‹#›</a:t>
            </a:fld>
            <a:endParaRPr lang="en-US"/>
          </a:p>
        </p:txBody>
      </p:sp>
    </p:spTree>
    <p:extLst>
      <p:ext uri="{BB962C8B-B14F-4D97-AF65-F5344CB8AC3E}">
        <p14:creationId xmlns:p14="http://schemas.microsoft.com/office/powerpoint/2010/main" val="2067685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591E4B-BF52-583D-2BC2-6143B6477E63}"/>
              </a:ext>
            </a:extLst>
          </p:cNvPr>
          <p:cNvSpPr>
            <a:spLocks noGrp="1"/>
          </p:cNvSpPr>
          <p:nvPr>
            <p:ph type="dt" sz="half" idx="10"/>
          </p:nvPr>
        </p:nvSpPr>
        <p:spPr/>
        <p:txBody>
          <a:bodyPr/>
          <a:lstStyle/>
          <a:p>
            <a:fld id="{18780BE9-D152-504B-AC60-BFBDDBBD69A0}" type="datetimeFigureOut">
              <a:rPr lang="en-US" smtClean="0"/>
              <a:t>12/20/24</a:t>
            </a:fld>
            <a:endParaRPr lang="en-US"/>
          </a:p>
        </p:txBody>
      </p:sp>
      <p:sp>
        <p:nvSpPr>
          <p:cNvPr id="3" name="Footer Placeholder 2">
            <a:extLst>
              <a:ext uri="{FF2B5EF4-FFF2-40B4-BE49-F238E27FC236}">
                <a16:creationId xmlns:a16="http://schemas.microsoft.com/office/drawing/2014/main" id="{51B73B7F-10D8-F0DE-EE1E-2C28CF81FD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9A8612-4D87-99E9-E861-2370AE6A997D}"/>
              </a:ext>
            </a:extLst>
          </p:cNvPr>
          <p:cNvSpPr>
            <a:spLocks noGrp="1"/>
          </p:cNvSpPr>
          <p:nvPr>
            <p:ph type="sldNum" sz="quarter" idx="12"/>
          </p:nvPr>
        </p:nvSpPr>
        <p:spPr/>
        <p:txBody>
          <a:bodyPr/>
          <a:lstStyle/>
          <a:p>
            <a:fld id="{277A1687-4184-2F4E-B355-AB482165896B}" type="slidenum">
              <a:rPr lang="en-US" smtClean="0"/>
              <a:t>‹#›</a:t>
            </a:fld>
            <a:endParaRPr lang="en-US"/>
          </a:p>
        </p:txBody>
      </p:sp>
    </p:spTree>
    <p:extLst>
      <p:ext uri="{BB962C8B-B14F-4D97-AF65-F5344CB8AC3E}">
        <p14:creationId xmlns:p14="http://schemas.microsoft.com/office/powerpoint/2010/main" val="7487458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93AFE-ACB6-ED9C-1AE4-00CDAD8715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B3F1A66-ACDA-13A3-426F-EDAB1399C5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BA60C3-1958-661C-B395-CF70FD8D41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FE9F3B-8B2E-13EE-AB05-694189B0E481}"/>
              </a:ext>
            </a:extLst>
          </p:cNvPr>
          <p:cNvSpPr>
            <a:spLocks noGrp="1"/>
          </p:cNvSpPr>
          <p:nvPr>
            <p:ph type="dt" sz="half" idx="10"/>
          </p:nvPr>
        </p:nvSpPr>
        <p:spPr/>
        <p:txBody>
          <a:bodyPr/>
          <a:lstStyle/>
          <a:p>
            <a:fld id="{18780BE9-D152-504B-AC60-BFBDDBBD69A0}" type="datetimeFigureOut">
              <a:rPr lang="en-US" smtClean="0"/>
              <a:t>12/20/24</a:t>
            </a:fld>
            <a:endParaRPr lang="en-US"/>
          </a:p>
        </p:txBody>
      </p:sp>
      <p:sp>
        <p:nvSpPr>
          <p:cNvPr id="6" name="Footer Placeholder 5">
            <a:extLst>
              <a:ext uri="{FF2B5EF4-FFF2-40B4-BE49-F238E27FC236}">
                <a16:creationId xmlns:a16="http://schemas.microsoft.com/office/drawing/2014/main" id="{3D191E33-CA8A-E305-89C9-0B446FDD58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2CDC63-1415-0CE4-32F6-0FC94A6C6837}"/>
              </a:ext>
            </a:extLst>
          </p:cNvPr>
          <p:cNvSpPr>
            <a:spLocks noGrp="1"/>
          </p:cNvSpPr>
          <p:nvPr>
            <p:ph type="sldNum" sz="quarter" idx="12"/>
          </p:nvPr>
        </p:nvSpPr>
        <p:spPr/>
        <p:txBody>
          <a:bodyPr/>
          <a:lstStyle/>
          <a:p>
            <a:fld id="{277A1687-4184-2F4E-B355-AB482165896B}" type="slidenum">
              <a:rPr lang="en-US" smtClean="0"/>
              <a:t>‹#›</a:t>
            </a:fld>
            <a:endParaRPr lang="en-US"/>
          </a:p>
        </p:txBody>
      </p:sp>
    </p:spTree>
    <p:extLst>
      <p:ext uri="{BB962C8B-B14F-4D97-AF65-F5344CB8AC3E}">
        <p14:creationId xmlns:p14="http://schemas.microsoft.com/office/powerpoint/2010/main" val="24898588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084AD-FFF1-50C5-23E1-0B04206BA5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F359D24-BCDA-9073-9E7B-E4ACE739D7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4F48E5-8A35-160C-5604-3F9491DE53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41FBA3-C39A-EC52-7169-0A923CC33749}"/>
              </a:ext>
            </a:extLst>
          </p:cNvPr>
          <p:cNvSpPr>
            <a:spLocks noGrp="1"/>
          </p:cNvSpPr>
          <p:nvPr>
            <p:ph type="dt" sz="half" idx="10"/>
          </p:nvPr>
        </p:nvSpPr>
        <p:spPr/>
        <p:txBody>
          <a:bodyPr/>
          <a:lstStyle/>
          <a:p>
            <a:fld id="{18780BE9-D152-504B-AC60-BFBDDBBD69A0}" type="datetimeFigureOut">
              <a:rPr lang="en-US" smtClean="0"/>
              <a:t>12/20/24</a:t>
            </a:fld>
            <a:endParaRPr lang="en-US"/>
          </a:p>
        </p:txBody>
      </p:sp>
      <p:sp>
        <p:nvSpPr>
          <p:cNvPr id="6" name="Footer Placeholder 5">
            <a:extLst>
              <a:ext uri="{FF2B5EF4-FFF2-40B4-BE49-F238E27FC236}">
                <a16:creationId xmlns:a16="http://schemas.microsoft.com/office/drawing/2014/main" id="{9EF7D73F-06A1-4754-2B58-C31A10B557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DF37C6-DB20-7E2F-3724-8125DC0A8938}"/>
              </a:ext>
            </a:extLst>
          </p:cNvPr>
          <p:cNvSpPr>
            <a:spLocks noGrp="1"/>
          </p:cNvSpPr>
          <p:nvPr>
            <p:ph type="sldNum" sz="quarter" idx="12"/>
          </p:nvPr>
        </p:nvSpPr>
        <p:spPr/>
        <p:txBody>
          <a:bodyPr/>
          <a:lstStyle/>
          <a:p>
            <a:fld id="{277A1687-4184-2F4E-B355-AB482165896B}" type="slidenum">
              <a:rPr lang="en-US" smtClean="0"/>
              <a:t>‹#›</a:t>
            </a:fld>
            <a:endParaRPr lang="en-US"/>
          </a:p>
        </p:txBody>
      </p:sp>
    </p:spTree>
    <p:extLst>
      <p:ext uri="{BB962C8B-B14F-4D97-AF65-F5344CB8AC3E}">
        <p14:creationId xmlns:p14="http://schemas.microsoft.com/office/powerpoint/2010/main" val="2887943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827D8F-DE14-388E-F2C6-8F4092371D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88028F-9754-A1DA-3166-C9F04C9324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0C8510-24CA-09FD-2197-E8B1C571EA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8780BE9-D152-504B-AC60-BFBDDBBD69A0}" type="datetimeFigureOut">
              <a:rPr lang="en-US" smtClean="0"/>
              <a:t>12/20/24</a:t>
            </a:fld>
            <a:endParaRPr lang="en-US"/>
          </a:p>
        </p:txBody>
      </p:sp>
      <p:sp>
        <p:nvSpPr>
          <p:cNvPr id="5" name="Footer Placeholder 4">
            <a:extLst>
              <a:ext uri="{FF2B5EF4-FFF2-40B4-BE49-F238E27FC236}">
                <a16:creationId xmlns:a16="http://schemas.microsoft.com/office/drawing/2014/main" id="{28B38764-20DE-67F3-1647-AA6D55920E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27014C1-2D7A-4DA9-84B9-5D6BA242FF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77A1687-4184-2F4E-B355-AB482165896B}" type="slidenum">
              <a:rPr lang="en-US" smtClean="0"/>
              <a:t>‹#›</a:t>
            </a:fld>
            <a:endParaRPr lang="en-US"/>
          </a:p>
        </p:txBody>
      </p:sp>
    </p:spTree>
    <p:extLst>
      <p:ext uri="{BB962C8B-B14F-4D97-AF65-F5344CB8AC3E}">
        <p14:creationId xmlns:p14="http://schemas.microsoft.com/office/powerpoint/2010/main" val="30910266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ell towers">
            <a:extLst>
              <a:ext uri="{FF2B5EF4-FFF2-40B4-BE49-F238E27FC236}">
                <a16:creationId xmlns:a16="http://schemas.microsoft.com/office/drawing/2014/main" id="{857938CA-D19D-9E82-204C-16CA0981251D}"/>
              </a:ext>
            </a:extLst>
          </p:cNvPr>
          <p:cNvPicPr>
            <a:picLocks noChangeAspect="1"/>
          </p:cNvPicPr>
          <p:nvPr/>
        </p:nvPicPr>
        <p:blipFill>
          <a:blip r:embed="rId2">
            <a:alphaModFix amt="40000"/>
          </a:blip>
          <a:srcRect t="7865" b="7865"/>
          <a:stretch/>
        </p:blipFill>
        <p:spPr>
          <a:xfrm>
            <a:off x="-1514" y="10"/>
            <a:ext cx="12191979" cy="6857990"/>
          </a:xfrm>
          <a:prstGeom prst="rect">
            <a:avLst/>
          </a:prstGeom>
        </p:spPr>
      </p:pic>
      <p:sp>
        <p:nvSpPr>
          <p:cNvPr id="2" name="Title 1">
            <a:extLst>
              <a:ext uri="{FF2B5EF4-FFF2-40B4-BE49-F238E27FC236}">
                <a16:creationId xmlns:a16="http://schemas.microsoft.com/office/drawing/2014/main" id="{43881092-19F4-A7E1-D5B7-B0FB34C41E59}"/>
              </a:ext>
            </a:extLst>
          </p:cNvPr>
          <p:cNvSpPr>
            <a:spLocks noGrp="1"/>
          </p:cNvSpPr>
          <p:nvPr>
            <p:ph type="ctrTitle"/>
          </p:nvPr>
        </p:nvSpPr>
        <p:spPr>
          <a:xfrm>
            <a:off x="841249" y="941832"/>
            <a:ext cx="10506456" cy="2057400"/>
          </a:xfrm>
        </p:spPr>
        <p:txBody>
          <a:bodyPr vert="horz" lIns="91440" tIns="45720" rIns="91440" bIns="45720" rtlCol="0" anchor="b">
            <a:normAutofit/>
          </a:bodyPr>
          <a:lstStyle/>
          <a:p>
            <a:pPr algn="l"/>
            <a:r>
              <a:rPr lang="en-US" sz="4300" dirty="0">
                <a:solidFill>
                  <a:schemeClr val="bg1"/>
                </a:solidFill>
              </a:rPr>
              <a:t>Year-End Review</a:t>
            </a:r>
            <a:br>
              <a:rPr lang="en-US" sz="4300" dirty="0">
                <a:solidFill>
                  <a:schemeClr val="bg1"/>
                </a:solidFill>
              </a:rPr>
            </a:br>
            <a:br>
              <a:rPr lang="en-US" sz="4300" dirty="0">
                <a:solidFill>
                  <a:schemeClr val="bg1"/>
                </a:solidFill>
              </a:rPr>
            </a:br>
            <a:r>
              <a:rPr lang="en-US" sz="3200" dirty="0">
                <a:solidFill>
                  <a:schemeClr val="bg1"/>
                </a:solidFill>
              </a:rPr>
              <a:t>Gustavo Fernandez, Wireless System Engineer</a:t>
            </a:r>
            <a:endParaRPr lang="en-US" sz="4300" dirty="0">
              <a:solidFill>
                <a:schemeClr val="bg1"/>
              </a:solidFill>
            </a:endParaRPr>
          </a:p>
        </p:txBody>
      </p:sp>
      <p:sp>
        <p:nvSpPr>
          <p:cNvPr id="26" name="Rectangle 2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4" name="Rectangle 2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A6A0F664-E1F3-4DC8-09FD-8CF4E8CC8933}"/>
              </a:ext>
            </a:extLst>
          </p:cNvPr>
          <p:cNvSpPr>
            <a:spLocks noGrp="1"/>
          </p:cNvSpPr>
          <p:nvPr>
            <p:ph type="subTitle" idx="1"/>
          </p:nvPr>
        </p:nvSpPr>
        <p:spPr>
          <a:xfrm>
            <a:off x="841248" y="3502152"/>
            <a:ext cx="10506456" cy="2670048"/>
          </a:xfrm>
        </p:spPr>
        <p:txBody>
          <a:bodyPr vert="horz" lIns="91440" tIns="45720" rIns="91440" bIns="45720" rtlCol="0">
            <a:normAutofit/>
          </a:bodyPr>
          <a:lstStyle/>
          <a:p>
            <a:pPr indent="-228600" algn="l">
              <a:buFont typeface="Arial" panose="020B0604020202020204" pitchFamily="34" charset="0"/>
              <a:buChar char="•"/>
            </a:pPr>
            <a:r>
              <a:rPr lang="en-US" sz="2000" b="1" dirty="0">
                <a:solidFill>
                  <a:schemeClr val="bg1"/>
                </a:solidFill>
              </a:rPr>
              <a:t>Focus Areas :</a:t>
            </a:r>
            <a:endParaRPr lang="en-US" sz="2000" dirty="0">
              <a:solidFill>
                <a:schemeClr val="bg1"/>
              </a:solidFill>
            </a:endParaRPr>
          </a:p>
          <a:p>
            <a:pPr marL="342900" indent="-228600" algn="l">
              <a:buFont typeface="Arial" panose="020B0604020202020204" pitchFamily="34" charset="0"/>
              <a:buChar char="•"/>
            </a:pPr>
            <a:r>
              <a:rPr lang="en-US" sz="2000" dirty="0">
                <a:solidFill>
                  <a:schemeClr val="bg1"/>
                </a:solidFill>
              </a:rPr>
              <a:t>Wireless network setups, documentation, troubleshooting and optimizations.</a:t>
            </a:r>
          </a:p>
          <a:p>
            <a:pPr marL="342900" indent="-228600" algn="l">
              <a:buFont typeface="Arial" panose="020B0604020202020204" pitchFamily="34" charset="0"/>
              <a:buChar char="•"/>
            </a:pPr>
            <a:r>
              <a:rPr lang="en-US" sz="2000" dirty="0">
                <a:solidFill>
                  <a:schemeClr val="bg1"/>
                </a:solidFill>
              </a:rPr>
              <a:t>Network Health monitoring dashboard.</a:t>
            </a:r>
          </a:p>
          <a:p>
            <a:pPr marL="342900" indent="-228600" algn="l">
              <a:buFont typeface="Arial" panose="020B0604020202020204" pitchFamily="34" charset="0"/>
              <a:buChar char="•"/>
            </a:pPr>
            <a:r>
              <a:rPr lang="en-US" sz="2000" dirty="0">
                <a:solidFill>
                  <a:schemeClr val="bg1"/>
                </a:solidFill>
              </a:rPr>
              <a:t>Connectivity solutions (robot modem integration).</a:t>
            </a:r>
          </a:p>
          <a:p>
            <a:pPr indent="-228600" algn="l">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531884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4" name="Rectangle 63">
            <a:extLst>
              <a:ext uri="{FF2B5EF4-FFF2-40B4-BE49-F238E27FC236}">
                <a16:creationId xmlns:a16="http://schemas.microsoft.com/office/drawing/2014/main" id="{115719BB-48A7-4AF4-BB91-DC82E0DF7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6" name="Freeform: Shape 65">
            <a:extLst>
              <a:ext uri="{FF2B5EF4-FFF2-40B4-BE49-F238E27FC236}">
                <a16:creationId xmlns:a16="http://schemas.microsoft.com/office/drawing/2014/main" id="{10973A55-5440-4A99-B526-B5812E462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8" name="Freeform: Shape 67">
            <a:extLst>
              <a:ext uri="{FF2B5EF4-FFF2-40B4-BE49-F238E27FC236}">
                <a16:creationId xmlns:a16="http://schemas.microsoft.com/office/drawing/2014/main" id="{A9682493-588A-4D52-98F6-FBBD80C07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4419051-7EFF-75B9-0F9F-8BE522F68F3A}"/>
              </a:ext>
            </a:extLst>
          </p:cNvPr>
          <p:cNvSpPr>
            <a:spLocks noGrp="1"/>
          </p:cNvSpPr>
          <p:nvPr>
            <p:ph type="title"/>
          </p:nvPr>
        </p:nvSpPr>
        <p:spPr>
          <a:xfrm>
            <a:off x="438913" y="859536"/>
            <a:ext cx="4832802" cy="1170432"/>
          </a:xfrm>
        </p:spPr>
        <p:txBody>
          <a:bodyPr anchor="b">
            <a:normAutofit/>
          </a:bodyPr>
          <a:lstStyle/>
          <a:p>
            <a:r>
              <a:rPr lang="en-US" sz="2800" dirty="0"/>
              <a:t>Wireless Network Setup &amp; Documentation</a:t>
            </a:r>
          </a:p>
        </p:txBody>
      </p:sp>
      <p:sp>
        <p:nvSpPr>
          <p:cNvPr id="70" name="Rectangle 69">
            <a:extLst>
              <a:ext uri="{FF2B5EF4-FFF2-40B4-BE49-F238E27FC236}">
                <a16:creationId xmlns:a16="http://schemas.microsoft.com/office/drawing/2014/main" id="{FBEC5A7A-ADE4-48D9-B89C-2BA1C9110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03236"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2" name="Rectangle 71">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92" y="2185062"/>
            <a:ext cx="49377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B3C6275-040E-5880-7AE9-328E31AAB77D}"/>
              </a:ext>
            </a:extLst>
          </p:cNvPr>
          <p:cNvSpPr>
            <a:spLocks noGrp="1"/>
          </p:cNvSpPr>
          <p:nvPr>
            <p:ph idx="1"/>
          </p:nvPr>
        </p:nvSpPr>
        <p:spPr>
          <a:xfrm>
            <a:off x="438912" y="2512611"/>
            <a:ext cx="4832803" cy="3988857"/>
          </a:xfrm>
        </p:spPr>
        <p:txBody>
          <a:bodyPr>
            <a:normAutofit fontScale="92500" lnSpcReduction="10000"/>
          </a:bodyPr>
          <a:lstStyle/>
          <a:p>
            <a:pPr marL="0" indent="0">
              <a:buNone/>
            </a:pPr>
            <a:r>
              <a:rPr lang="en-US" sz="1800" b="1" dirty="0"/>
              <a:t>Delivered:</a:t>
            </a:r>
          </a:p>
          <a:p>
            <a:pPr>
              <a:buFont typeface="Arial" panose="020B0604020202020204" pitchFamily="34" charset="0"/>
              <a:buChar char="•"/>
            </a:pPr>
            <a:r>
              <a:rPr lang="en-US" sz="1800" dirty="0">
                <a:latin typeface="-apple-system"/>
              </a:rPr>
              <a:t>Set up and optimized wireless networks.</a:t>
            </a:r>
          </a:p>
          <a:p>
            <a:pPr>
              <a:buFont typeface="Arial" panose="020B0604020202020204" pitchFamily="34" charset="0"/>
              <a:buChar char="•"/>
            </a:pPr>
            <a:r>
              <a:rPr lang="en-US" sz="1800" dirty="0">
                <a:latin typeface="-apple-system"/>
              </a:rPr>
              <a:t>Documented network configuration , best practices, and troubleshooting steps.</a:t>
            </a:r>
          </a:p>
          <a:p>
            <a:pPr>
              <a:buFont typeface="Arial" panose="020B0604020202020204" pitchFamily="34" charset="0"/>
              <a:buChar char="•"/>
            </a:pPr>
            <a:r>
              <a:rPr lang="en-US" sz="1800" dirty="0">
                <a:latin typeface="-apple-system"/>
              </a:rPr>
              <a:t>Maintained fleet management records to ensure up-to-date information for all network elements</a:t>
            </a:r>
          </a:p>
          <a:p>
            <a:pPr marL="0" indent="0">
              <a:buNone/>
            </a:pPr>
            <a:endParaRPr lang="en-US" sz="1800" dirty="0">
              <a:latin typeface="-apple-system"/>
            </a:endParaRPr>
          </a:p>
          <a:p>
            <a:pPr marL="0" indent="0">
              <a:buNone/>
            </a:pPr>
            <a:r>
              <a:rPr lang="en-US" sz="1800" b="1" dirty="0"/>
              <a:t>Impact:</a:t>
            </a:r>
          </a:p>
          <a:p>
            <a:r>
              <a:rPr lang="en-US" sz="1800" dirty="0">
                <a:latin typeface="-apple-system"/>
              </a:rPr>
              <a:t>Enabled robot connectivity, reduced network errors, and improved overall network performance.</a:t>
            </a:r>
          </a:p>
          <a:p>
            <a:pPr>
              <a:lnSpc>
                <a:spcPct val="100000"/>
              </a:lnSpc>
            </a:pPr>
            <a:r>
              <a:rPr lang="en-US" sz="1800" dirty="0">
                <a:latin typeface="-apple-system"/>
              </a:rPr>
              <a:t>Allowed the team to easily access network elements and seamlessly run operations and maintenance tasks.</a:t>
            </a:r>
          </a:p>
          <a:p>
            <a:endParaRPr lang="en-US" sz="1800" dirty="0">
              <a:latin typeface="-apple-system"/>
            </a:endParaRPr>
          </a:p>
        </p:txBody>
      </p:sp>
      <p:pic>
        <p:nvPicPr>
          <p:cNvPr id="7" name="Picture 6" descr="A screenshot of a computer&#10;&#10;Description automatically generated">
            <a:extLst>
              <a:ext uri="{FF2B5EF4-FFF2-40B4-BE49-F238E27FC236}">
                <a16:creationId xmlns:a16="http://schemas.microsoft.com/office/drawing/2014/main" id="{5C55A284-7723-561A-8769-8976F5AD3825}"/>
              </a:ext>
            </a:extLst>
          </p:cNvPr>
          <p:cNvPicPr>
            <a:picLocks noChangeAspect="1"/>
          </p:cNvPicPr>
          <p:nvPr/>
        </p:nvPicPr>
        <p:blipFill>
          <a:blip r:embed="rId2"/>
          <a:srcRect r="1" b="31794"/>
          <a:stretch/>
        </p:blipFill>
        <p:spPr>
          <a:xfrm>
            <a:off x="6620256" y="899012"/>
            <a:ext cx="5138928" cy="1980376"/>
          </a:xfrm>
          <a:prstGeom prst="rect">
            <a:avLst/>
          </a:prstGeom>
        </p:spPr>
      </p:pic>
      <p:pic>
        <p:nvPicPr>
          <p:cNvPr id="17" name="Picture 16" descr="A screenshot of a computer&#10;&#10;Description automatically generated">
            <a:extLst>
              <a:ext uri="{FF2B5EF4-FFF2-40B4-BE49-F238E27FC236}">
                <a16:creationId xmlns:a16="http://schemas.microsoft.com/office/drawing/2014/main" id="{FC528E4A-9C24-2934-57F1-765E73DD1B5F}"/>
              </a:ext>
            </a:extLst>
          </p:cNvPr>
          <p:cNvPicPr>
            <a:picLocks noChangeAspect="1"/>
          </p:cNvPicPr>
          <p:nvPr/>
        </p:nvPicPr>
        <p:blipFill>
          <a:blip r:embed="rId3"/>
          <a:srcRect t="1559" r="1" b="7649"/>
          <a:stretch/>
        </p:blipFill>
        <p:spPr>
          <a:xfrm>
            <a:off x="6620256" y="3535006"/>
            <a:ext cx="5138928" cy="2531187"/>
          </a:xfrm>
          <a:prstGeom prst="rect">
            <a:avLst/>
          </a:prstGeom>
        </p:spPr>
      </p:pic>
    </p:spTree>
    <p:extLst>
      <p:ext uri="{BB962C8B-B14F-4D97-AF65-F5344CB8AC3E}">
        <p14:creationId xmlns:p14="http://schemas.microsoft.com/office/powerpoint/2010/main" val="3581887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7" name="Rectangle 66">
            <a:extLst>
              <a:ext uri="{FF2B5EF4-FFF2-40B4-BE49-F238E27FC236}">
                <a16:creationId xmlns:a16="http://schemas.microsoft.com/office/drawing/2014/main" id="{7D5D2E51-A652-4FCB-ADE3-8974F2723C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8" name="Freeform: Shape 59">
            <a:extLst>
              <a:ext uri="{FF2B5EF4-FFF2-40B4-BE49-F238E27FC236}">
                <a16:creationId xmlns:a16="http://schemas.microsoft.com/office/drawing/2014/main" id="{08E18253-076D-4D89-968E-FCD8887E2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69" name="Freeform: Shape 61">
            <a:extLst>
              <a:ext uri="{FF2B5EF4-FFF2-40B4-BE49-F238E27FC236}">
                <a16:creationId xmlns:a16="http://schemas.microsoft.com/office/drawing/2014/main" id="{F6EBCC24-DE3B-4BAD-9624-83E1C2D66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CFAD3E3-14F6-B783-A9E0-4B70523FEC16}"/>
              </a:ext>
            </a:extLst>
          </p:cNvPr>
          <p:cNvSpPr>
            <a:spLocks noGrp="1"/>
          </p:cNvSpPr>
          <p:nvPr>
            <p:ph type="title"/>
          </p:nvPr>
        </p:nvSpPr>
        <p:spPr>
          <a:xfrm>
            <a:off x="438912" y="859536"/>
            <a:ext cx="4837176" cy="1243584"/>
          </a:xfrm>
        </p:spPr>
        <p:txBody>
          <a:bodyPr>
            <a:normAutofit/>
          </a:bodyPr>
          <a:lstStyle/>
          <a:p>
            <a:r>
              <a:rPr lang="en-US" sz="3400" dirty="0"/>
              <a:t> </a:t>
            </a:r>
            <a:r>
              <a:rPr lang="en-US" sz="2800" dirty="0"/>
              <a:t>Network Monitoring Dashboard</a:t>
            </a:r>
          </a:p>
        </p:txBody>
      </p:sp>
      <p:sp>
        <p:nvSpPr>
          <p:cNvPr id="70" name="Rectangle 69">
            <a:extLst>
              <a:ext uri="{FF2B5EF4-FFF2-40B4-BE49-F238E27FC236}">
                <a16:creationId xmlns:a16="http://schemas.microsoft.com/office/drawing/2014/main" id="{8C07AF1D-AB44-447B-BC2F-DBECCC06C0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Rectangle 65">
            <a:extLst>
              <a:ext uri="{FF2B5EF4-FFF2-40B4-BE49-F238E27FC236}">
                <a16:creationId xmlns:a16="http://schemas.microsoft.com/office/drawing/2014/main" id="{6FCD70E2-BD62-41E4-975D-E58B07928F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52F2783-E4D9-BD1F-9ACA-B98AFA879A67}"/>
              </a:ext>
            </a:extLst>
          </p:cNvPr>
          <p:cNvSpPr>
            <a:spLocks noGrp="1"/>
          </p:cNvSpPr>
          <p:nvPr>
            <p:ph idx="1"/>
          </p:nvPr>
        </p:nvSpPr>
        <p:spPr>
          <a:xfrm>
            <a:off x="438912" y="2514600"/>
            <a:ext cx="5714872" cy="3666744"/>
          </a:xfrm>
        </p:spPr>
        <p:txBody>
          <a:bodyPr>
            <a:normAutofit/>
          </a:bodyPr>
          <a:lstStyle/>
          <a:p>
            <a:pPr marL="0" indent="0">
              <a:buNone/>
            </a:pPr>
            <a:r>
              <a:rPr lang="en-US" sz="1700" b="1" dirty="0"/>
              <a:t>Delivered:</a:t>
            </a:r>
            <a:endParaRPr lang="en-US" sz="1700" dirty="0"/>
          </a:p>
          <a:p>
            <a:r>
              <a:rPr lang="en-US" sz="1700" dirty="0">
                <a:latin typeface="-apple-system"/>
              </a:rPr>
              <a:t>Developed a comprehensive network monitoring dashboard and a suite of network scripts/tools to collect, analyze, and report on the state and performance of network elements.</a:t>
            </a:r>
          </a:p>
          <a:p>
            <a:endParaRPr lang="en-US" sz="1700" dirty="0">
              <a:latin typeface="-apple-system"/>
            </a:endParaRPr>
          </a:p>
          <a:p>
            <a:pPr marL="0" indent="0">
              <a:buNone/>
            </a:pPr>
            <a:r>
              <a:rPr lang="en-US" sz="1700" b="1" dirty="0"/>
              <a:t>Impact:</a:t>
            </a:r>
          </a:p>
          <a:p>
            <a:pPr>
              <a:buFont typeface="Arial" panose="020B0604020202020204" pitchFamily="34" charset="0"/>
              <a:buChar char="•"/>
            </a:pPr>
            <a:r>
              <a:rPr lang="en-US" sz="1700" dirty="0">
                <a:latin typeface="-apple-system"/>
              </a:rPr>
              <a:t>Provided immediate visibility into network health.</a:t>
            </a:r>
          </a:p>
          <a:p>
            <a:pPr>
              <a:buFont typeface="Arial" panose="020B0604020202020204" pitchFamily="34" charset="0"/>
              <a:buChar char="•"/>
            </a:pPr>
            <a:r>
              <a:rPr lang="en-US" sz="1700" dirty="0">
                <a:latin typeface="-apple-system"/>
              </a:rPr>
              <a:t>Facilitated proactive troubleshooting and reduced downtime.</a:t>
            </a:r>
          </a:p>
          <a:p>
            <a:pPr>
              <a:buFont typeface="Arial" panose="020B0604020202020204" pitchFamily="34" charset="0"/>
              <a:buChar char="•"/>
            </a:pPr>
            <a:r>
              <a:rPr lang="en-US" sz="1700" dirty="0">
                <a:latin typeface="-apple-system"/>
              </a:rPr>
              <a:t>Enabled data-driven decision-making for optimization activities.</a:t>
            </a:r>
          </a:p>
          <a:p>
            <a:pPr>
              <a:buFont typeface="Arial" panose="020B0604020202020204" pitchFamily="34" charset="0"/>
              <a:buChar char="•"/>
            </a:pPr>
            <a:endParaRPr lang="en-US" sz="1700" dirty="0">
              <a:latin typeface="-apple-system"/>
            </a:endParaRPr>
          </a:p>
        </p:txBody>
      </p:sp>
      <p:pic>
        <p:nvPicPr>
          <p:cNvPr id="5" name="Picture 4" descr="A screenshot of a computer&#10;&#10;Description automatically generated">
            <a:extLst>
              <a:ext uri="{FF2B5EF4-FFF2-40B4-BE49-F238E27FC236}">
                <a16:creationId xmlns:a16="http://schemas.microsoft.com/office/drawing/2014/main" id="{6C4499E2-C720-8882-4D14-BD78A802E6DB}"/>
              </a:ext>
            </a:extLst>
          </p:cNvPr>
          <p:cNvPicPr>
            <a:picLocks noChangeAspect="1"/>
          </p:cNvPicPr>
          <p:nvPr/>
        </p:nvPicPr>
        <p:blipFill>
          <a:blip r:embed="rId3"/>
          <a:stretch>
            <a:fillRect/>
          </a:stretch>
        </p:blipFill>
        <p:spPr>
          <a:xfrm>
            <a:off x="6109678" y="663089"/>
            <a:ext cx="2781265" cy="2065089"/>
          </a:xfrm>
          <a:prstGeom prst="rect">
            <a:avLst/>
          </a:prstGeom>
        </p:spPr>
      </p:pic>
      <p:pic>
        <p:nvPicPr>
          <p:cNvPr id="6" name="Content Placeholder 9" descr="A screenshot of a graph&#10;&#10;Description automatically generated">
            <a:extLst>
              <a:ext uri="{FF2B5EF4-FFF2-40B4-BE49-F238E27FC236}">
                <a16:creationId xmlns:a16="http://schemas.microsoft.com/office/drawing/2014/main" id="{EA414F5C-612F-9AC4-F474-5F4295490C6C}"/>
              </a:ext>
            </a:extLst>
          </p:cNvPr>
          <p:cNvPicPr>
            <a:picLocks noChangeAspect="1"/>
          </p:cNvPicPr>
          <p:nvPr/>
        </p:nvPicPr>
        <p:blipFill>
          <a:blip r:embed="rId4"/>
          <a:srcRect l="426" r="-1" b="-1"/>
          <a:stretch/>
        </p:blipFill>
        <p:spPr>
          <a:xfrm>
            <a:off x="9034272" y="1014347"/>
            <a:ext cx="3047380" cy="1713831"/>
          </a:xfrm>
          <a:prstGeom prst="rect">
            <a:avLst/>
          </a:prstGeom>
        </p:spPr>
      </p:pic>
      <p:pic>
        <p:nvPicPr>
          <p:cNvPr id="4" name="Content Placeholder 4" descr="A screenshot of a computer&#10;&#10;Description automatically generated">
            <a:extLst>
              <a:ext uri="{FF2B5EF4-FFF2-40B4-BE49-F238E27FC236}">
                <a16:creationId xmlns:a16="http://schemas.microsoft.com/office/drawing/2014/main" id="{B8CDDDA0-FC19-3832-3F80-F1B892B1923F}"/>
              </a:ext>
            </a:extLst>
          </p:cNvPr>
          <p:cNvPicPr>
            <a:picLocks noChangeAspect="1"/>
          </p:cNvPicPr>
          <p:nvPr/>
        </p:nvPicPr>
        <p:blipFill>
          <a:blip r:embed="rId5"/>
          <a:stretch>
            <a:fillRect/>
          </a:stretch>
        </p:blipFill>
        <p:spPr>
          <a:xfrm>
            <a:off x="6264132" y="3095181"/>
            <a:ext cx="5817520" cy="3214179"/>
          </a:xfrm>
          <a:prstGeom prst="rect">
            <a:avLst/>
          </a:prstGeom>
        </p:spPr>
      </p:pic>
    </p:spTree>
    <p:extLst>
      <p:ext uri="{BB962C8B-B14F-4D97-AF65-F5344CB8AC3E}">
        <p14:creationId xmlns:p14="http://schemas.microsoft.com/office/powerpoint/2010/main" val="450581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49B9E8A9-352D-4DCB-9485-C777000D4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BDC442-33A9-3743-61E0-7C60CFC1F33C}"/>
              </a:ext>
            </a:extLst>
          </p:cNvPr>
          <p:cNvSpPr>
            <a:spLocks noGrp="1"/>
          </p:cNvSpPr>
          <p:nvPr>
            <p:ph type="title"/>
          </p:nvPr>
        </p:nvSpPr>
        <p:spPr>
          <a:xfrm>
            <a:off x="612648" y="1078992"/>
            <a:ext cx="6272784" cy="1536192"/>
          </a:xfrm>
        </p:spPr>
        <p:txBody>
          <a:bodyPr anchor="b">
            <a:normAutofit/>
          </a:bodyPr>
          <a:lstStyle/>
          <a:p>
            <a:r>
              <a:rPr lang="en-US" sz="2800" dirty="0"/>
              <a:t>Radio Failover / Modem Integration </a:t>
            </a:r>
          </a:p>
        </p:txBody>
      </p:sp>
      <p:sp>
        <p:nvSpPr>
          <p:cNvPr id="27" name="Rectangle 26">
            <a:extLst>
              <a:ext uri="{FF2B5EF4-FFF2-40B4-BE49-F238E27FC236}">
                <a16:creationId xmlns:a16="http://schemas.microsoft.com/office/drawing/2014/main" id="{C2A9B0E5-C2C1-4B85-99A9-117A659D5F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3A8AEACA-9535-4BE8-A91B-8BE82BA54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A diagram of a computer network&#10;&#10;Description automatically generated with medium confidence">
            <a:extLst>
              <a:ext uri="{FF2B5EF4-FFF2-40B4-BE49-F238E27FC236}">
                <a16:creationId xmlns:a16="http://schemas.microsoft.com/office/drawing/2014/main" id="{2A7EE737-667C-4093-A0D6-8C0CD983B220}"/>
              </a:ext>
            </a:extLst>
          </p:cNvPr>
          <p:cNvPicPr>
            <a:picLocks noChangeAspect="1"/>
          </p:cNvPicPr>
          <p:nvPr/>
        </p:nvPicPr>
        <p:blipFill>
          <a:blip r:embed="rId3"/>
          <a:srcRect r="-2" b="444"/>
          <a:stretch/>
        </p:blipFill>
        <p:spPr>
          <a:xfrm>
            <a:off x="6112836" y="356477"/>
            <a:ext cx="5695528" cy="4880770"/>
          </a:xfrm>
          <a:prstGeom prst="rect">
            <a:avLst/>
          </a:prstGeom>
        </p:spPr>
      </p:pic>
      <p:sp>
        <p:nvSpPr>
          <p:cNvPr id="3" name="Content Placeholder 2">
            <a:extLst>
              <a:ext uri="{FF2B5EF4-FFF2-40B4-BE49-F238E27FC236}">
                <a16:creationId xmlns:a16="http://schemas.microsoft.com/office/drawing/2014/main" id="{061DBE00-E5AF-938E-D5F1-D89C559A6301}"/>
              </a:ext>
            </a:extLst>
          </p:cNvPr>
          <p:cNvSpPr>
            <a:spLocks noGrp="1"/>
          </p:cNvSpPr>
          <p:nvPr>
            <p:ph idx="1"/>
          </p:nvPr>
        </p:nvSpPr>
        <p:spPr>
          <a:xfrm>
            <a:off x="612648" y="3355848"/>
            <a:ext cx="6272784" cy="2825496"/>
          </a:xfrm>
        </p:spPr>
        <p:txBody>
          <a:bodyPr>
            <a:normAutofit/>
          </a:bodyPr>
          <a:lstStyle/>
          <a:p>
            <a:pPr marL="0" indent="0">
              <a:buNone/>
            </a:pPr>
            <a:r>
              <a:rPr lang="en-US" sz="1500" b="1" dirty="0"/>
              <a:t>Delivered:</a:t>
            </a:r>
          </a:p>
          <a:p>
            <a:r>
              <a:rPr lang="en-US" sz="1500" dirty="0">
                <a:latin typeface="-apple-system"/>
              </a:rPr>
              <a:t>Integrated cellular modem failover to complement the wireless mesh network.</a:t>
            </a:r>
          </a:p>
          <a:p>
            <a:r>
              <a:rPr lang="en-US" sz="1500" dirty="0">
                <a:latin typeface="-apple-system"/>
              </a:rPr>
              <a:t>Developed a script to switch seamlessly between mesh and modem.</a:t>
            </a:r>
          </a:p>
          <a:p>
            <a:endParaRPr lang="en-US" sz="1500" dirty="0"/>
          </a:p>
          <a:p>
            <a:pPr marL="0" indent="0">
              <a:buNone/>
            </a:pPr>
            <a:r>
              <a:rPr lang="en-US" sz="1500" b="1" dirty="0"/>
              <a:t>Impact:</a:t>
            </a:r>
          </a:p>
          <a:p>
            <a:pPr>
              <a:buFont typeface="Arial" panose="020B0604020202020204" pitchFamily="34" charset="0"/>
              <a:buChar char="•"/>
            </a:pPr>
            <a:r>
              <a:rPr lang="en-US" sz="1500" dirty="0">
                <a:latin typeface="-apple-system"/>
              </a:rPr>
              <a:t>Ensured continuous connectivity for robot operations by enabling the modem to serve as the primary or backup link, depending on the deployment, thus adding an additional source of connectivity and redundancy against mesh network failures.</a:t>
            </a:r>
          </a:p>
        </p:txBody>
      </p:sp>
      <p:pic>
        <p:nvPicPr>
          <p:cNvPr id="8" name="Picture 7" descr="A black background with white text&#10;&#10;Description automatically generated">
            <a:extLst>
              <a:ext uri="{FF2B5EF4-FFF2-40B4-BE49-F238E27FC236}">
                <a16:creationId xmlns:a16="http://schemas.microsoft.com/office/drawing/2014/main" id="{70D442E9-8E85-0744-9DEE-4923F5D02FC1}"/>
              </a:ext>
            </a:extLst>
          </p:cNvPr>
          <p:cNvPicPr>
            <a:picLocks noChangeAspect="1"/>
          </p:cNvPicPr>
          <p:nvPr/>
        </p:nvPicPr>
        <p:blipFill>
          <a:blip r:embed="rId4"/>
          <a:stretch>
            <a:fillRect/>
          </a:stretch>
        </p:blipFill>
        <p:spPr>
          <a:xfrm>
            <a:off x="6112836" y="6235880"/>
            <a:ext cx="4606288" cy="598817"/>
          </a:xfrm>
          <a:prstGeom prst="rect">
            <a:avLst/>
          </a:prstGeom>
        </p:spPr>
      </p:pic>
      <p:sp>
        <p:nvSpPr>
          <p:cNvPr id="11" name="TextBox 10">
            <a:extLst>
              <a:ext uri="{FF2B5EF4-FFF2-40B4-BE49-F238E27FC236}">
                <a16:creationId xmlns:a16="http://schemas.microsoft.com/office/drawing/2014/main" id="{A7BAC643-85CA-F30C-8AC2-9A555AC9810E}"/>
              </a:ext>
            </a:extLst>
          </p:cNvPr>
          <p:cNvSpPr txBox="1"/>
          <p:nvPr/>
        </p:nvSpPr>
        <p:spPr>
          <a:xfrm>
            <a:off x="6013972" y="5858179"/>
            <a:ext cx="6096000" cy="323165"/>
          </a:xfrm>
          <a:prstGeom prst="rect">
            <a:avLst/>
          </a:prstGeom>
          <a:noFill/>
        </p:spPr>
        <p:txBody>
          <a:bodyPr wrap="square">
            <a:spAutoFit/>
          </a:bodyPr>
          <a:lstStyle/>
          <a:p>
            <a:r>
              <a:rPr lang="en-US" sz="1500" b="1" dirty="0"/>
              <a:t>Code Snippet</a:t>
            </a:r>
          </a:p>
        </p:txBody>
      </p:sp>
      <p:pic>
        <p:nvPicPr>
          <p:cNvPr id="13" name="Picture 12" descr="A screen shot of a computer program&#10;&#10;Description automatically generated">
            <a:extLst>
              <a:ext uri="{FF2B5EF4-FFF2-40B4-BE49-F238E27FC236}">
                <a16:creationId xmlns:a16="http://schemas.microsoft.com/office/drawing/2014/main" id="{058D4DF9-74FB-5933-4955-D3E556BEDB7A}"/>
              </a:ext>
            </a:extLst>
          </p:cNvPr>
          <p:cNvPicPr>
            <a:picLocks noChangeAspect="1"/>
          </p:cNvPicPr>
          <p:nvPr/>
        </p:nvPicPr>
        <p:blipFill>
          <a:blip r:embed="rId5"/>
          <a:stretch>
            <a:fillRect/>
          </a:stretch>
        </p:blipFill>
        <p:spPr>
          <a:xfrm>
            <a:off x="10540832" y="5244319"/>
            <a:ext cx="1537052" cy="1590378"/>
          </a:xfrm>
          <a:prstGeom prst="rect">
            <a:avLst/>
          </a:prstGeom>
        </p:spPr>
      </p:pic>
    </p:spTree>
    <p:extLst>
      <p:ext uri="{BB962C8B-B14F-4D97-AF65-F5344CB8AC3E}">
        <p14:creationId xmlns:p14="http://schemas.microsoft.com/office/powerpoint/2010/main" val="19177704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1151</TotalTime>
  <Words>236</Words>
  <Application>Microsoft Macintosh PowerPoint</Application>
  <PresentationFormat>Widescreen</PresentationFormat>
  <Paragraphs>32</Paragraphs>
  <Slides>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-apple-system</vt:lpstr>
      <vt:lpstr>Aptos</vt:lpstr>
      <vt:lpstr>Aptos Display</vt:lpstr>
      <vt:lpstr>Arial</vt:lpstr>
      <vt:lpstr>Calibri</vt:lpstr>
      <vt:lpstr>Office Theme</vt:lpstr>
      <vt:lpstr>Year-End Review  Gustavo Fernandez, Wireless System Engineer</vt:lpstr>
      <vt:lpstr>Wireless Network Setup &amp; Documentation</vt:lpstr>
      <vt:lpstr> Network Monitoring Dashboard</vt:lpstr>
      <vt:lpstr>Radio Failover / Modem Integration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Gustavo Fernandez</dc:creator>
  <cp:lastModifiedBy>Gustavo Fernandez</cp:lastModifiedBy>
  <cp:revision>6</cp:revision>
  <dcterms:created xsi:type="dcterms:W3CDTF">2024-12-18T21:24:20Z</dcterms:created>
  <dcterms:modified xsi:type="dcterms:W3CDTF">2024-12-20T15:09:44Z</dcterms:modified>
</cp:coreProperties>
</file>

<file path=docProps/thumbnail.jpeg>
</file>